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6" r:id="rId2"/>
  </p:sldMasterIdLst>
  <p:sldIdLst>
    <p:sldId id="3398" r:id="rId3"/>
    <p:sldId id="3403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DFF1"/>
    <a:srgbClr val="828282"/>
    <a:srgbClr val="7A7A7A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C2777E-0E99-4692-A870-F0084B680D23}" v="1" dt="2021-01-15T14:23:42.0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54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1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IPIERE Laurent" userId="d3bc51a8-1a79-4eaf-a9ab-f668b36f0d71" providerId="ADAL" clId="{AD730FC3-AF00-4547-8E6F-6D9F29FD709B}"/>
    <pc:docChg chg="undo custSel addSld delSld modSld sldOrd">
      <pc:chgData name="CIPIERE Laurent" userId="d3bc51a8-1a79-4eaf-a9ab-f668b36f0d71" providerId="ADAL" clId="{AD730FC3-AF00-4547-8E6F-6D9F29FD709B}" dt="2020-11-18T11:37:52.011" v="2468" actId="1076"/>
      <pc:docMkLst>
        <pc:docMk/>
      </pc:docMkLst>
      <pc:sldChg chg="addSp modSp add mod">
        <pc:chgData name="CIPIERE Laurent" userId="d3bc51a8-1a79-4eaf-a9ab-f668b36f0d71" providerId="ADAL" clId="{AD730FC3-AF00-4547-8E6F-6D9F29FD709B}" dt="2020-11-18T10:05:42.993" v="2363" actId="207"/>
        <pc:sldMkLst>
          <pc:docMk/>
          <pc:sldMk cId="2127937486" sldId="3398"/>
        </pc:sldMkLst>
        <pc:spChg chg="mod">
          <ac:chgData name="CIPIERE Laurent" userId="d3bc51a8-1a79-4eaf-a9ab-f668b36f0d71" providerId="ADAL" clId="{AD730FC3-AF00-4547-8E6F-6D9F29FD709B}" dt="2020-11-16T07:59:43.344" v="2238" actId="20577"/>
          <ac:spMkLst>
            <pc:docMk/>
            <pc:sldMk cId="2127937486" sldId="3398"/>
            <ac:spMk id="2" creationId="{00000000-0000-0000-0000-000000000000}"/>
          </ac:spMkLst>
        </pc:spChg>
        <pc:spChg chg="add mod">
          <ac:chgData name="CIPIERE Laurent" userId="d3bc51a8-1a79-4eaf-a9ab-f668b36f0d71" providerId="ADAL" clId="{AD730FC3-AF00-4547-8E6F-6D9F29FD709B}" dt="2020-11-16T08:01:33.416" v="2263" actId="1035"/>
          <ac:spMkLst>
            <pc:docMk/>
            <pc:sldMk cId="2127937486" sldId="3398"/>
            <ac:spMk id="3" creationId="{C7D2467D-09E5-4F6C-90E7-F155ECC980FB}"/>
          </ac:spMkLst>
        </pc:spChg>
        <pc:spChg chg="add mod">
          <ac:chgData name="CIPIERE Laurent" userId="d3bc51a8-1a79-4eaf-a9ab-f668b36f0d71" providerId="ADAL" clId="{AD730FC3-AF00-4547-8E6F-6D9F29FD709B}" dt="2020-11-16T07:57:58.893" v="2212" actId="1036"/>
          <ac:spMkLst>
            <pc:docMk/>
            <pc:sldMk cId="2127937486" sldId="3398"/>
            <ac:spMk id="6" creationId="{2BAB4AFA-BA58-4EE6-8474-58647DB1C30E}"/>
          </ac:spMkLst>
        </pc:spChg>
        <pc:spChg chg="mod">
          <ac:chgData name="CIPIERE Laurent" userId="d3bc51a8-1a79-4eaf-a9ab-f668b36f0d71" providerId="ADAL" clId="{AD730FC3-AF00-4547-8E6F-6D9F29FD709B}" dt="2020-11-13T15:50:56.587" v="1831" actId="20577"/>
          <ac:spMkLst>
            <pc:docMk/>
            <pc:sldMk cId="2127937486" sldId="3398"/>
            <ac:spMk id="8" creationId="{93105C63-C729-4988-9231-FC03B1A8D7CC}"/>
          </ac:spMkLst>
        </pc:spChg>
        <pc:spChg chg="mod">
          <ac:chgData name="CIPIERE Laurent" userId="d3bc51a8-1a79-4eaf-a9ab-f668b36f0d71" providerId="ADAL" clId="{AD730FC3-AF00-4547-8E6F-6D9F29FD709B}" dt="2020-11-16T07:44:52.961" v="2096" actId="20577"/>
          <ac:spMkLst>
            <pc:docMk/>
            <pc:sldMk cId="2127937486" sldId="3398"/>
            <ac:spMk id="36" creationId="{00000000-0000-0000-0000-000000000000}"/>
          </ac:spMkLst>
        </pc:spChg>
        <pc:spChg chg="mod">
          <ac:chgData name="CIPIERE Laurent" userId="d3bc51a8-1a79-4eaf-a9ab-f668b36f0d71" providerId="ADAL" clId="{AD730FC3-AF00-4547-8E6F-6D9F29FD709B}" dt="2020-11-18T10:05:36.619" v="2362" actId="207"/>
          <ac:spMkLst>
            <pc:docMk/>
            <pc:sldMk cId="2127937486" sldId="3398"/>
            <ac:spMk id="37" creationId="{6E070C55-7D77-4160-8082-C49DCC72E25B}"/>
          </ac:spMkLst>
        </pc:spChg>
        <pc:spChg chg="add mod">
          <ac:chgData name="CIPIERE Laurent" userId="d3bc51a8-1a79-4eaf-a9ab-f668b36f0d71" providerId="ADAL" clId="{AD730FC3-AF00-4547-8E6F-6D9F29FD709B}" dt="2020-11-16T08:01:33.416" v="2263" actId="1035"/>
          <ac:spMkLst>
            <pc:docMk/>
            <pc:sldMk cId="2127937486" sldId="3398"/>
            <ac:spMk id="44" creationId="{453293BD-B06C-4D4B-8888-55AAFD9F52B0}"/>
          </ac:spMkLst>
        </pc:spChg>
        <pc:spChg chg="add mod">
          <ac:chgData name="CIPIERE Laurent" userId="d3bc51a8-1a79-4eaf-a9ab-f668b36f0d71" providerId="ADAL" clId="{AD730FC3-AF00-4547-8E6F-6D9F29FD709B}" dt="2020-11-16T08:01:33.416" v="2263" actId="1035"/>
          <ac:spMkLst>
            <pc:docMk/>
            <pc:sldMk cId="2127937486" sldId="3398"/>
            <ac:spMk id="45" creationId="{279F089C-8B61-449C-B697-C945712CE996}"/>
          </ac:spMkLst>
        </pc:spChg>
        <pc:spChg chg="mod">
          <ac:chgData name="CIPIERE Laurent" userId="d3bc51a8-1a79-4eaf-a9ab-f668b36f0d71" providerId="ADAL" clId="{AD730FC3-AF00-4547-8E6F-6D9F29FD709B}" dt="2020-11-16T08:27:41.523" v="2278" actId="14100"/>
          <ac:spMkLst>
            <pc:docMk/>
            <pc:sldMk cId="2127937486" sldId="3398"/>
            <ac:spMk id="50" creationId="{00000000-0000-0000-0000-000000000000}"/>
          </ac:spMkLst>
        </pc:spChg>
        <pc:spChg chg="mod">
          <ac:chgData name="CIPIERE Laurent" userId="d3bc51a8-1a79-4eaf-a9ab-f668b36f0d71" providerId="ADAL" clId="{AD730FC3-AF00-4547-8E6F-6D9F29FD709B}" dt="2020-11-18T10:05:42.993" v="2363" actId="207"/>
          <ac:spMkLst>
            <pc:docMk/>
            <pc:sldMk cId="2127937486" sldId="3398"/>
            <ac:spMk id="55" creationId="{00000000-0000-0000-0000-000000000000}"/>
          </ac:spMkLst>
        </pc:spChg>
        <pc:spChg chg="add mod">
          <ac:chgData name="CIPIERE Laurent" userId="d3bc51a8-1a79-4eaf-a9ab-f668b36f0d71" providerId="ADAL" clId="{AD730FC3-AF00-4547-8E6F-6D9F29FD709B}" dt="2020-11-16T07:57:45.586" v="2180" actId="1035"/>
          <ac:spMkLst>
            <pc:docMk/>
            <pc:sldMk cId="2127937486" sldId="3398"/>
            <ac:spMk id="61" creationId="{033555A6-1D99-47F4-95ED-9AB4B8D9EADE}"/>
          </ac:spMkLst>
        </pc:spChg>
        <pc:graphicFrameChg chg="add mod">
          <ac:chgData name="CIPIERE Laurent" userId="d3bc51a8-1a79-4eaf-a9ab-f668b36f0d71" providerId="ADAL" clId="{AD730FC3-AF00-4547-8E6F-6D9F29FD709B}" dt="2020-11-16T07:57:14.074" v="2124" actId="1035"/>
          <ac:graphicFrameMkLst>
            <pc:docMk/>
            <pc:sldMk cId="2127937486" sldId="3398"/>
            <ac:graphicFrameMk id="41" creationId="{15CC6152-AA11-4F29-9CA7-D1D66BC2E846}"/>
          </ac:graphicFrameMkLst>
        </pc:graphicFrameChg>
        <pc:graphicFrameChg chg="add mod">
          <ac:chgData name="CIPIERE Laurent" userId="d3bc51a8-1a79-4eaf-a9ab-f668b36f0d71" providerId="ADAL" clId="{AD730FC3-AF00-4547-8E6F-6D9F29FD709B}" dt="2020-11-16T07:57:31.523" v="2159" actId="1036"/>
          <ac:graphicFrameMkLst>
            <pc:docMk/>
            <pc:sldMk cId="2127937486" sldId="3398"/>
            <ac:graphicFrameMk id="56" creationId="{00E48574-49F2-4552-865C-ABC4B688A124}"/>
          </ac:graphicFrameMkLst>
        </pc:graphicFrameChg>
        <pc:picChg chg="mod ord">
          <ac:chgData name="CIPIERE Laurent" userId="d3bc51a8-1a79-4eaf-a9ab-f668b36f0d71" providerId="ADAL" clId="{AD730FC3-AF00-4547-8E6F-6D9F29FD709B}" dt="2020-11-16T07:59:18.126" v="2216" actId="1035"/>
          <ac:picMkLst>
            <pc:docMk/>
            <pc:sldMk cId="2127937486" sldId="3398"/>
            <ac:picMk id="57" creationId="{FF1146C1-654E-4275-A9F0-1C17F4A64650}"/>
          </ac:picMkLst>
        </pc:picChg>
        <pc:picChg chg="mod">
          <ac:chgData name="CIPIERE Laurent" userId="d3bc51a8-1a79-4eaf-a9ab-f668b36f0d71" providerId="ADAL" clId="{AD730FC3-AF00-4547-8E6F-6D9F29FD709B}" dt="2020-11-16T08:27:56.580" v="2280" actId="14100"/>
          <ac:picMkLst>
            <pc:docMk/>
            <pc:sldMk cId="2127937486" sldId="3398"/>
            <ac:picMk id="60" creationId="{77610ED9-1A5C-46D5-99E5-B1F5AA66F428}"/>
          </ac:picMkLst>
        </pc:picChg>
      </pc:sldChg>
      <pc:sldChg chg="addSp delSp modSp add">
        <pc:chgData name="CIPIERE Laurent" userId="d3bc51a8-1a79-4eaf-a9ab-f668b36f0d71" providerId="ADAL" clId="{AD730FC3-AF00-4547-8E6F-6D9F29FD709B}" dt="2020-11-18T10:51:23.566" v="2437" actId="478"/>
        <pc:sldMkLst>
          <pc:docMk/>
          <pc:sldMk cId="791142638" sldId="3403"/>
        </pc:sldMkLst>
        <pc:spChg chg="del">
          <ac:chgData name="CIPIERE Laurent" userId="d3bc51a8-1a79-4eaf-a9ab-f668b36f0d71" providerId="ADAL" clId="{AD730FC3-AF00-4547-8E6F-6D9F29FD709B}" dt="2020-11-18T10:34:39.305" v="2408" actId="478"/>
          <ac:spMkLst>
            <pc:docMk/>
            <pc:sldMk cId="791142638" sldId="3403"/>
            <ac:spMk id="2" creationId="{00000000-0000-0000-0000-000000000000}"/>
          </ac:spMkLst>
        </pc:spChg>
        <pc:spChg chg="del">
          <ac:chgData name="CIPIERE Laurent" userId="d3bc51a8-1a79-4eaf-a9ab-f668b36f0d71" providerId="ADAL" clId="{AD730FC3-AF00-4547-8E6F-6D9F29FD709B}" dt="2020-11-18T10:34:39.305" v="2408" actId="478"/>
          <ac:spMkLst>
            <pc:docMk/>
            <pc:sldMk cId="791142638" sldId="3403"/>
            <ac:spMk id="3" creationId="{C7D2467D-09E5-4F6C-90E7-F155ECC980FB}"/>
          </ac:spMkLst>
        </pc:spChg>
        <pc:spChg chg="del">
          <ac:chgData name="CIPIERE Laurent" userId="d3bc51a8-1a79-4eaf-a9ab-f668b36f0d71" providerId="ADAL" clId="{AD730FC3-AF00-4547-8E6F-6D9F29FD709B}" dt="2020-11-18T10:34:39.305" v="2408" actId="478"/>
          <ac:spMkLst>
            <pc:docMk/>
            <pc:sldMk cId="791142638" sldId="3403"/>
            <ac:spMk id="5" creationId="{F4913416-D64B-4FF3-A304-BDD7608AF493}"/>
          </ac:spMkLst>
        </pc:spChg>
        <pc:spChg chg="del">
          <ac:chgData name="CIPIERE Laurent" userId="d3bc51a8-1a79-4eaf-a9ab-f668b36f0d71" providerId="ADAL" clId="{AD730FC3-AF00-4547-8E6F-6D9F29FD709B}" dt="2020-11-18T10:34:39.305" v="2408" actId="478"/>
          <ac:spMkLst>
            <pc:docMk/>
            <pc:sldMk cId="791142638" sldId="3403"/>
            <ac:spMk id="6" creationId="{2BAB4AFA-BA58-4EE6-8474-58647DB1C30E}"/>
          </ac:spMkLst>
        </pc:spChg>
        <pc:spChg chg="del">
          <ac:chgData name="CIPIERE Laurent" userId="d3bc51a8-1a79-4eaf-a9ab-f668b36f0d71" providerId="ADAL" clId="{AD730FC3-AF00-4547-8E6F-6D9F29FD709B}" dt="2020-11-18T10:34:39.305" v="2408" actId="478"/>
          <ac:spMkLst>
            <pc:docMk/>
            <pc:sldMk cId="791142638" sldId="3403"/>
            <ac:spMk id="36" creationId="{00000000-0000-0000-0000-000000000000}"/>
          </ac:spMkLst>
        </pc:spChg>
        <pc:spChg chg="del">
          <ac:chgData name="CIPIERE Laurent" userId="d3bc51a8-1a79-4eaf-a9ab-f668b36f0d71" providerId="ADAL" clId="{AD730FC3-AF00-4547-8E6F-6D9F29FD709B}" dt="2020-11-18T10:34:39.305" v="2408" actId="478"/>
          <ac:spMkLst>
            <pc:docMk/>
            <pc:sldMk cId="791142638" sldId="3403"/>
            <ac:spMk id="38" creationId="{00000000-0000-0000-0000-000000000000}"/>
          </ac:spMkLst>
        </pc:spChg>
        <pc:spChg chg="del">
          <ac:chgData name="CIPIERE Laurent" userId="d3bc51a8-1a79-4eaf-a9ab-f668b36f0d71" providerId="ADAL" clId="{AD730FC3-AF00-4547-8E6F-6D9F29FD709B}" dt="2020-11-18T10:34:39.305" v="2408" actId="478"/>
          <ac:spMkLst>
            <pc:docMk/>
            <pc:sldMk cId="791142638" sldId="3403"/>
            <ac:spMk id="39" creationId="{00000000-0000-0000-0000-000000000000}"/>
          </ac:spMkLst>
        </pc:spChg>
        <pc:spChg chg="del">
          <ac:chgData name="CIPIERE Laurent" userId="d3bc51a8-1a79-4eaf-a9ab-f668b36f0d71" providerId="ADAL" clId="{AD730FC3-AF00-4547-8E6F-6D9F29FD709B}" dt="2020-11-18T10:34:39.305" v="2408" actId="478"/>
          <ac:spMkLst>
            <pc:docMk/>
            <pc:sldMk cId="791142638" sldId="3403"/>
            <ac:spMk id="40" creationId="{00000000-0000-0000-0000-000000000000}"/>
          </ac:spMkLst>
        </pc:spChg>
        <pc:spChg chg="del">
          <ac:chgData name="CIPIERE Laurent" userId="d3bc51a8-1a79-4eaf-a9ab-f668b36f0d71" providerId="ADAL" clId="{AD730FC3-AF00-4547-8E6F-6D9F29FD709B}" dt="2020-11-18T10:34:39.305" v="2408" actId="478"/>
          <ac:spMkLst>
            <pc:docMk/>
            <pc:sldMk cId="791142638" sldId="3403"/>
            <ac:spMk id="42" creationId="{00000000-0000-0000-0000-000000000000}"/>
          </ac:spMkLst>
        </pc:spChg>
        <pc:spChg chg="del">
          <ac:chgData name="CIPIERE Laurent" userId="d3bc51a8-1a79-4eaf-a9ab-f668b36f0d71" providerId="ADAL" clId="{AD730FC3-AF00-4547-8E6F-6D9F29FD709B}" dt="2020-11-18T10:34:39.305" v="2408" actId="478"/>
          <ac:spMkLst>
            <pc:docMk/>
            <pc:sldMk cId="791142638" sldId="3403"/>
            <ac:spMk id="43" creationId="{00000000-0000-0000-0000-000000000000}"/>
          </ac:spMkLst>
        </pc:spChg>
        <pc:spChg chg="del">
          <ac:chgData name="CIPIERE Laurent" userId="d3bc51a8-1a79-4eaf-a9ab-f668b36f0d71" providerId="ADAL" clId="{AD730FC3-AF00-4547-8E6F-6D9F29FD709B}" dt="2020-11-18T10:34:39.305" v="2408" actId="478"/>
          <ac:spMkLst>
            <pc:docMk/>
            <pc:sldMk cId="791142638" sldId="3403"/>
            <ac:spMk id="44" creationId="{453293BD-B06C-4D4B-8888-55AAFD9F52B0}"/>
          </ac:spMkLst>
        </pc:spChg>
        <pc:spChg chg="del">
          <ac:chgData name="CIPIERE Laurent" userId="d3bc51a8-1a79-4eaf-a9ab-f668b36f0d71" providerId="ADAL" clId="{AD730FC3-AF00-4547-8E6F-6D9F29FD709B}" dt="2020-11-18T10:34:39.305" v="2408" actId="478"/>
          <ac:spMkLst>
            <pc:docMk/>
            <pc:sldMk cId="791142638" sldId="3403"/>
            <ac:spMk id="45" creationId="{279F089C-8B61-449C-B697-C945712CE996}"/>
          </ac:spMkLst>
        </pc:spChg>
        <pc:spChg chg="del">
          <ac:chgData name="CIPIERE Laurent" userId="d3bc51a8-1a79-4eaf-a9ab-f668b36f0d71" providerId="ADAL" clId="{AD730FC3-AF00-4547-8E6F-6D9F29FD709B}" dt="2020-11-18T10:34:39.305" v="2408" actId="478"/>
          <ac:spMkLst>
            <pc:docMk/>
            <pc:sldMk cId="791142638" sldId="3403"/>
            <ac:spMk id="50" creationId="{00000000-0000-0000-0000-000000000000}"/>
          </ac:spMkLst>
        </pc:spChg>
        <pc:spChg chg="del">
          <ac:chgData name="CIPIERE Laurent" userId="d3bc51a8-1a79-4eaf-a9ab-f668b36f0d71" providerId="ADAL" clId="{AD730FC3-AF00-4547-8E6F-6D9F29FD709B}" dt="2020-11-18T10:34:39.305" v="2408" actId="478"/>
          <ac:spMkLst>
            <pc:docMk/>
            <pc:sldMk cId="791142638" sldId="3403"/>
            <ac:spMk id="55" creationId="{00000000-0000-0000-0000-000000000000}"/>
          </ac:spMkLst>
        </pc:spChg>
        <pc:spChg chg="del">
          <ac:chgData name="CIPIERE Laurent" userId="d3bc51a8-1a79-4eaf-a9ab-f668b36f0d71" providerId="ADAL" clId="{AD730FC3-AF00-4547-8E6F-6D9F29FD709B}" dt="2020-11-18T10:34:39.305" v="2408" actId="478"/>
          <ac:spMkLst>
            <pc:docMk/>
            <pc:sldMk cId="791142638" sldId="3403"/>
            <ac:spMk id="61" creationId="{033555A6-1D99-47F4-95ED-9AB4B8D9EADE}"/>
          </ac:spMkLst>
        </pc:spChg>
        <pc:grpChg chg="del">
          <ac:chgData name="CIPIERE Laurent" userId="d3bc51a8-1a79-4eaf-a9ab-f668b36f0d71" providerId="ADAL" clId="{AD730FC3-AF00-4547-8E6F-6D9F29FD709B}" dt="2020-11-18T10:34:39.305" v="2408" actId="478"/>
          <ac:grpSpMkLst>
            <pc:docMk/>
            <pc:sldMk cId="791142638" sldId="3403"/>
            <ac:grpSpMk id="10" creationId="{33656105-C1C8-4DFE-81A1-7009FD7E87F7}"/>
          </ac:grpSpMkLst>
        </pc:grpChg>
        <pc:grpChg chg="del">
          <ac:chgData name="CIPIERE Laurent" userId="d3bc51a8-1a79-4eaf-a9ab-f668b36f0d71" providerId="ADAL" clId="{AD730FC3-AF00-4547-8E6F-6D9F29FD709B}" dt="2020-11-18T10:34:39.305" v="2408" actId="478"/>
          <ac:grpSpMkLst>
            <pc:docMk/>
            <pc:sldMk cId="791142638" sldId="3403"/>
            <ac:grpSpMk id="32" creationId="{00000000-0000-0000-0000-000000000000}"/>
          </ac:grpSpMkLst>
        </pc:grpChg>
        <pc:graphicFrameChg chg="del">
          <ac:chgData name="CIPIERE Laurent" userId="d3bc51a8-1a79-4eaf-a9ab-f668b36f0d71" providerId="ADAL" clId="{AD730FC3-AF00-4547-8E6F-6D9F29FD709B}" dt="2020-11-18T10:34:39.305" v="2408" actId="478"/>
          <ac:graphicFrameMkLst>
            <pc:docMk/>
            <pc:sldMk cId="791142638" sldId="3403"/>
            <ac:graphicFrameMk id="41" creationId="{15CC6152-AA11-4F29-9CA7-D1D66BC2E846}"/>
          </ac:graphicFrameMkLst>
        </pc:graphicFrameChg>
        <pc:graphicFrameChg chg="del">
          <ac:chgData name="CIPIERE Laurent" userId="d3bc51a8-1a79-4eaf-a9ab-f668b36f0d71" providerId="ADAL" clId="{AD730FC3-AF00-4547-8E6F-6D9F29FD709B}" dt="2020-11-18T10:34:39.305" v="2408" actId="478"/>
          <ac:graphicFrameMkLst>
            <pc:docMk/>
            <pc:sldMk cId="791142638" sldId="3403"/>
            <ac:graphicFrameMk id="48" creationId="{C86C7244-D37E-47BD-A117-1EFDC5BA78ED}"/>
          </ac:graphicFrameMkLst>
        </pc:graphicFrameChg>
        <pc:graphicFrameChg chg="del">
          <ac:chgData name="CIPIERE Laurent" userId="d3bc51a8-1a79-4eaf-a9ab-f668b36f0d71" providerId="ADAL" clId="{AD730FC3-AF00-4547-8E6F-6D9F29FD709B}" dt="2020-11-18T10:34:39.305" v="2408" actId="478"/>
          <ac:graphicFrameMkLst>
            <pc:docMk/>
            <pc:sldMk cId="791142638" sldId="3403"/>
            <ac:graphicFrameMk id="51" creationId="{B4ED0C1D-6B4A-48EF-8FB9-03071D8D7A53}"/>
          </ac:graphicFrameMkLst>
        </pc:graphicFrameChg>
        <pc:graphicFrameChg chg="del">
          <ac:chgData name="CIPIERE Laurent" userId="d3bc51a8-1a79-4eaf-a9ab-f668b36f0d71" providerId="ADAL" clId="{AD730FC3-AF00-4547-8E6F-6D9F29FD709B}" dt="2020-11-18T10:34:39.305" v="2408" actId="478"/>
          <ac:graphicFrameMkLst>
            <pc:docMk/>
            <pc:sldMk cId="791142638" sldId="3403"/>
            <ac:graphicFrameMk id="54" creationId="{E6E37A61-1326-4611-B514-5BCF10430C90}"/>
          </ac:graphicFrameMkLst>
        </pc:graphicFrameChg>
        <pc:graphicFrameChg chg="del">
          <ac:chgData name="CIPIERE Laurent" userId="d3bc51a8-1a79-4eaf-a9ab-f668b36f0d71" providerId="ADAL" clId="{AD730FC3-AF00-4547-8E6F-6D9F29FD709B}" dt="2020-11-18T10:34:39.305" v="2408" actId="478"/>
          <ac:graphicFrameMkLst>
            <pc:docMk/>
            <pc:sldMk cId="791142638" sldId="3403"/>
            <ac:graphicFrameMk id="56" creationId="{00E48574-49F2-4552-865C-ABC4B688A124}"/>
          </ac:graphicFrameMkLst>
        </pc:graphicFrameChg>
        <pc:picChg chg="add mod">
          <ac:chgData name="CIPIERE Laurent" userId="d3bc51a8-1a79-4eaf-a9ab-f668b36f0d71" providerId="ADAL" clId="{AD730FC3-AF00-4547-8E6F-6D9F29FD709B}" dt="2020-11-18T10:45:42.903" v="2433" actId="1076"/>
          <ac:picMkLst>
            <pc:docMk/>
            <pc:sldMk cId="791142638" sldId="3403"/>
            <ac:picMk id="11" creationId="{23483E81-3AEF-44DA-A660-E11DC9229A49}"/>
          </ac:picMkLst>
        </pc:picChg>
        <pc:picChg chg="del">
          <ac:chgData name="CIPIERE Laurent" userId="d3bc51a8-1a79-4eaf-a9ab-f668b36f0d71" providerId="ADAL" clId="{AD730FC3-AF00-4547-8E6F-6D9F29FD709B}" dt="2020-11-18T10:34:39.305" v="2408" actId="478"/>
          <ac:picMkLst>
            <pc:docMk/>
            <pc:sldMk cId="791142638" sldId="3403"/>
            <ac:picMk id="30" creationId="{74A6DC31-6CD4-453E-84F1-BA49AF0F9803}"/>
          </ac:picMkLst>
        </pc:picChg>
        <pc:picChg chg="del">
          <ac:chgData name="CIPIERE Laurent" userId="d3bc51a8-1a79-4eaf-a9ab-f668b36f0d71" providerId="ADAL" clId="{AD730FC3-AF00-4547-8E6F-6D9F29FD709B}" dt="2020-11-18T10:34:39.305" v="2408" actId="478"/>
          <ac:picMkLst>
            <pc:docMk/>
            <pc:sldMk cId="791142638" sldId="3403"/>
            <ac:picMk id="57" creationId="{FF1146C1-654E-4275-A9F0-1C17F4A64650}"/>
          </ac:picMkLst>
        </pc:picChg>
        <pc:picChg chg="del">
          <ac:chgData name="CIPIERE Laurent" userId="d3bc51a8-1a79-4eaf-a9ab-f668b36f0d71" providerId="ADAL" clId="{AD730FC3-AF00-4547-8E6F-6D9F29FD709B}" dt="2020-11-18T10:34:39.305" v="2408" actId="478"/>
          <ac:picMkLst>
            <pc:docMk/>
            <pc:sldMk cId="791142638" sldId="3403"/>
            <ac:picMk id="58" creationId="{7419D89D-C740-4532-A8FD-89DABFB87F68}"/>
          </ac:picMkLst>
        </pc:picChg>
        <pc:picChg chg="del">
          <ac:chgData name="CIPIERE Laurent" userId="d3bc51a8-1a79-4eaf-a9ab-f668b36f0d71" providerId="ADAL" clId="{AD730FC3-AF00-4547-8E6F-6D9F29FD709B}" dt="2020-11-18T10:34:39.305" v="2408" actId="478"/>
          <ac:picMkLst>
            <pc:docMk/>
            <pc:sldMk cId="791142638" sldId="3403"/>
            <ac:picMk id="59" creationId="{97002254-0EFE-4587-AAA8-41192AEC3A97}"/>
          </ac:picMkLst>
        </pc:picChg>
        <pc:picChg chg="del">
          <ac:chgData name="CIPIERE Laurent" userId="d3bc51a8-1a79-4eaf-a9ab-f668b36f0d71" providerId="ADAL" clId="{AD730FC3-AF00-4547-8E6F-6D9F29FD709B}" dt="2020-11-18T10:34:39.305" v="2408" actId="478"/>
          <ac:picMkLst>
            <pc:docMk/>
            <pc:sldMk cId="791142638" sldId="3403"/>
            <ac:picMk id="60" creationId="{77610ED9-1A5C-46D5-99E5-B1F5AA66F428}"/>
          </ac:picMkLst>
        </pc:picChg>
        <pc:picChg chg="del">
          <ac:chgData name="CIPIERE Laurent" userId="d3bc51a8-1a79-4eaf-a9ab-f668b36f0d71" providerId="ADAL" clId="{AD730FC3-AF00-4547-8E6F-6D9F29FD709B}" dt="2020-11-18T10:34:39.305" v="2408" actId="478"/>
          <ac:picMkLst>
            <pc:docMk/>
            <pc:sldMk cId="791142638" sldId="3403"/>
            <ac:picMk id="62" creationId="{39F01661-3B56-4841-9908-5800E0B1B8F8}"/>
          </ac:picMkLst>
        </pc:picChg>
        <pc:picChg chg="add del mod">
          <ac:chgData name="CIPIERE Laurent" userId="d3bc51a8-1a79-4eaf-a9ab-f668b36f0d71" providerId="ADAL" clId="{AD730FC3-AF00-4547-8E6F-6D9F29FD709B}" dt="2020-11-18T10:35:57.580" v="2411"/>
          <ac:picMkLst>
            <pc:docMk/>
            <pc:sldMk cId="791142638" sldId="3403"/>
            <ac:picMk id="2050" creationId="{611014A2-121F-418C-A4EB-A12958B7921F}"/>
          </ac:picMkLst>
        </pc:picChg>
        <pc:picChg chg="add del mod">
          <ac:chgData name="CIPIERE Laurent" userId="d3bc51a8-1a79-4eaf-a9ab-f668b36f0d71" providerId="ADAL" clId="{AD730FC3-AF00-4547-8E6F-6D9F29FD709B}" dt="2020-11-18T10:51:23.566" v="2437" actId="478"/>
          <ac:picMkLst>
            <pc:docMk/>
            <pc:sldMk cId="791142638" sldId="3403"/>
            <ac:picMk id="2052" creationId="{5792D815-65B3-4E1D-BDF0-72B1F22CA8B1}"/>
          </ac:picMkLst>
        </pc:picChg>
      </pc:sldChg>
      <pc:sldMasterChg chg="delSldLayout">
        <pc:chgData name="CIPIERE Laurent" userId="d3bc51a8-1a79-4eaf-a9ab-f668b36f0d71" providerId="ADAL" clId="{AD730FC3-AF00-4547-8E6F-6D9F29FD709B}" dt="2020-11-13T15:49:09.272" v="1780" actId="2696"/>
        <pc:sldMasterMkLst>
          <pc:docMk/>
          <pc:sldMasterMk cId="4192542356" sldId="2147483672"/>
        </pc:sldMasterMkLst>
      </pc:sldMasterChg>
    </pc:docChg>
  </pc:docChgLst>
  <pc:docChgLst>
    <pc:chgData name="CIPIERE Laurent" userId="d3bc51a8-1a79-4eaf-a9ab-f668b36f0d71" providerId="ADAL" clId="{F7209515-4223-4F77-90E1-C7556529A1A8}"/>
    <pc:docChg chg="delSld">
      <pc:chgData name="CIPIERE Laurent" userId="d3bc51a8-1a79-4eaf-a9ab-f668b36f0d71" providerId="ADAL" clId="{F7209515-4223-4F77-90E1-C7556529A1A8}" dt="2020-11-30T16:38:49.853" v="18" actId="2696"/>
      <pc:docMkLst>
        <pc:docMk/>
      </pc:docMkLst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fr-FR"/>
              <a:t>Production T de MS/Ha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Feuil1!$C$9</c:f>
              <c:strCache>
                <c:ptCount val="1"/>
                <c:pt idx="0">
                  <c:v>Rdt/T de MS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DD5-42C1-ADBD-6F96413F4420}"/>
              </c:ext>
            </c:extLst>
          </c:dPt>
          <c:cat>
            <c:strRef>
              <c:f>Feuil1!$B$10:$B$12</c:f>
              <c:strCache>
                <c:ptCount val="3"/>
                <c:pt idx="0">
                  <c:v>Caravelle</c:v>
                </c:pt>
                <c:pt idx="1">
                  <c:v>Topaze</c:v>
                </c:pt>
                <c:pt idx="2">
                  <c:v>Vigile</c:v>
                </c:pt>
              </c:strCache>
            </c:strRef>
          </c:cat>
          <c:val>
            <c:numRef>
              <c:f>Feuil1!$C$10:$C$12</c:f>
              <c:numCache>
                <c:formatCode>General</c:formatCode>
                <c:ptCount val="3"/>
                <c:pt idx="0">
                  <c:v>10.4</c:v>
                </c:pt>
                <c:pt idx="1">
                  <c:v>9.1</c:v>
                </c:pt>
                <c:pt idx="2">
                  <c:v>11.4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DD5-42C1-ADBD-6F96413F4420}"/>
            </c:ext>
          </c:extLst>
        </c:ser>
        <c:ser>
          <c:idx val="1"/>
          <c:order val="1"/>
          <c:tx>
            <c:strRef>
              <c:f>Feuil1!$D$9</c:f>
              <c:strCache>
                <c:ptCount val="1"/>
                <c:pt idx="0">
                  <c:v>Rdt Cultures dérobées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Feuil1!$B$10:$B$12</c:f>
              <c:strCache>
                <c:ptCount val="3"/>
                <c:pt idx="0">
                  <c:v>Caravelle</c:v>
                </c:pt>
                <c:pt idx="1">
                  <c:v>Topaze</c:v>
                </c:pt>
                <c:pt idx="2">
                  <c:v>Vigile</c:v>
                </c:pt>
              </c:strCache>
            </c:strRef>
          </c:cat>
          <c:val>
            <c:numRef>
              <c:f>Feuil1!$D$10:$D$12</c:f>
              <c:numCache>
                <c:formatCode>General</c:formatCode>
                <c:ptCount val="3"/>
                <c:pt idx="0">
                  <c:v>2.2000000000000002</c:v>
                </c:pt>
                <c:pt idx="1">
                  <c:v>2.2999999999999998</c:v>
                </c:pt>
                <c:pt idx="2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DD5-42C1-ADBD-6F96413F44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325686928"/>
        <c:axId val="325682992"/>
      </c:barChart>
      <c:catAx>
        <c:axId val="325686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25682992"/>
        <c:crosses val="autoZero"/>
        <c:auto val="1"/>
        <c:lblAlgn val="ctr"/>
        <c:lblOffset val="100"/>
        <c:noMultiLvlLbl val="0"/>
      </c:catAx>
      <c:valAx>
        <c:axId val="325682992"/>
        <c:scaling>
          <c:orientation val="minMax"/>
          <c:min val="7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25686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fr-FR"/>
              <a:t>Résistance aux maladies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Feuil1!$C$14</c:f>
              <c:strCache>
                <c:ptCount val="1"/>
                <c:pt idx="0">
                  <c:v>Anthracnose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Feuil1!$B$15:$B$17</c:f>
              <c:strCache>
                <c:ptCount val="3"/>
                <c:pt idx="0">
                  <c:v>Caravelle</c:v>
                </c:pt>
                <c:pt idx="1">
                  <c:v>Topaze</c:v>
                </c:pt>
                <c:pt idx="2">
                  <c:v>Vigile</c:v>
                </c:pt>
              </c:strCache>
            </c:strRef>
          </c:cat>
          <c:val>
            <c:numRef>
              <c:f>Feuil1!$C$15:$C$17</c:f>
              <c:numCache>
                <c:formatCode>General</c:formatCode>
                <c:ptCount val="3"/>
                <c:pt idx="0">
                  <c:v>8.5</c:v>
                </c:pt>
                <c:pt idx="1">
                  <c:v>6.8</c:v>
                </c:pt>
                <c:pt idx="2">
                  <c:v>7.6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DE-4162-BBD7-C2884A86514B}"/>
            </c:ext>
          </c:extLst>
        </c:ser>
        <c:ser>
          <c:idx val="1"/>
          <c:order val="1"/>
          <c:tx>
            <c:strRef>
              <c:f>Feuil1!$D$14</c:f>
              <c:strCache>
                <c:ptCount val="1"/>
                <c:pt idx="0">
                  <c:v>Mildiou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Feuil1!$B$15:$B$17</c:f>
              <c:strCache>
                <c:ptCount val="3"/>
                <c:pt idx="0">
                  <c:v>Caravelle</c:v>
                </c:pt>
                <c:pt idx="1">
                  <c:v>Topaze</c:v>
                </c:pt>
                <c:pt idx="2">
                  <c:v>Vigile</c:v>
                </c:pt>
              </c:strCache>
            </c:strRef>
          </c:cat>
          <c:val>
            <c:numRef>
              <c:f>Feuil1!$D$15:$D$17</c:f>
              <c:numCache>
                <c:formatCode>General</c:formatCode>
                <c:ptCount val="3"/>
                <c:pt idx="0">
                  <c:v>8.6999999999999993</c:v>
                </c:pt>
                <c:pt idx="1">
                  <c:v>7.6</c:v>
                </c:pt>
                <c:pt idx="2">
                  <c:v>8.8000000000000007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0DE-4162-BBD7-C2884A8651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451444376"/>
        <c:axId val="451444704"/>
      </c:barChart>
      <c:catAx>
        <c:axId val="451444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51444704"/>
        <c:crosses val="autoZero"/>
        <c:auto val="1"/>
        <c:lblAlgn val="ctr"/>
        <c:lblOffset val="100"/>
        <c:noMultiLvlLbl val="0"/>
      </c:catAx>
      <c:valAx>
        <c:axId val="451444704"/>
        <c:scaling>
          <c:orientation val="minMax"/>
          <c:min val="5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51444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51E8D-2F60-4241-A235-9702614E95AC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15/01/2021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6F2DF-E0B2-4B54-966B-D734EE5D4E2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94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51E8D-2F60-4241-A235-9702614E95AC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15/01/2021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6F2DF-E0B2-4B54-966B-D734EE5D4E2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468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51E8D-2F60-4241-A235-9702614E95AC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15/01/2021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6F2DF-E0B2-4B54-966B-D734EE5D4E2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359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30600" y="0"/>
            <a:ext cx="5511800" cy="11430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40ADEF-86C7-4551-8411-79E09A486A0E}" type="datetimeFigureOut">
              <a:rPr kumimoji="0" lang="fr-FR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15/01/2021</a:t>
            </a:fld>
            <a:endParaRPr kumimoji="0" lang="fr-F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6A418C-BE92-465F-972A-B1D14B19D782}" type="slidenum">
              <a:rPr kumimoji="0" lang="fr-FR" altLang="fr-FR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altLang="fr-FR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1F040DD5-4521-4A06-9FC2-A87B95F56A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358900"/>
            <a:ext cx="8229600" cy="4997450"/>
          </a:xfrm>
        </p:spPr>
        <p:txBody>
          <a:bodyPr/>
          <a:lstStyle>
            <a:lvl1pPr marL="257175" indent="-257175">
              <a:buClr>
                <a:schemeClr val="accent1"/>
              </a:buClr>
              <a:buFont typeface="Webdings" panose="05030102010509060703" pitchFamily="18" charset="2"/>
              <a:buChar char=""/>
              <a:defRPr/>
            </a:lvl1pPr>
            <a:lvl2pPr marL="557213" indent="-214313">
              <a:buClr>
                <a:schemeClr val="accent1"/>
              </a:buClr>
              <a:buFont typeface="Webdings" panose="05030102010509060703" pitchFamily="18" charset="2"/>
              <a:buChar char=""/>
              <a:defRPr/>
            </a:lvl2pPr>
            <a:lvl3pPr marL="857250" indent="-171450">
              <a:buClr>
                <a:schemeClr val="accent1"/>
              </a:buClr>
              <a:buFont typeface="Webdings" panose="05030102010509060703" pitchFamily="18" charset="2"/>
              <a:buChar char=""/>
              <a:defRPr/>
            </a:lvl3pPr>
            <a:lvl4pPr marL="1200150" indent="-171450">
              <a:buClr>
                <a:schemeClr val="accent1"/>
              </a:buClr>
              <a:buFont typeface="Webdings" panose="05030102010509060703" pitchFamily="18" charset="2"/>
              <a:buChar char=""/>
              <a:defRPr/>
            </a:lvl4pPr>
            <a:lvl5pPr marL="1543050" indent="-171450">
              <a:buClr>
                <a:schemeClr val="accent1"/>
              </a:buClr>
              <a:buFont typeface="Webdings" panose="05030102010509060703" pitchFamily="18" charset="2"/>
              <a:buChar char=""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37518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52408-3B4D-48D1-883B-8C36B432134F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15/01/2021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901425-E62F-4535-B9DC-FDB34DB9C549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932849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0ADEF-86C7-4551-8411-79E09A486A0E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15/01/2021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6A418C-BE92-465F-972A-B1D14B19D782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016148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A0510-CF1B-4B30-873C-74C1B45A0AD3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15/01/2021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D66744-3373-4855-83AB-B6F5917D5961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239263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BEA33-C7D9-4036-9861-EFD35675F0E7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15/01/2021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BC6B5C-F08D-4F5E-92E8-B6B036A174B4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8757704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2E626-0AE6-483D-9EEB-45E57675E947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15/01/2021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948D14-61E2-4903-86BA-0A1CC29FB635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299049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075B6-38D1-440E-81D0-871794BE7D74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15/01/2021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F4BD59-960E-41E8-BF4E-AD6E0BA30DB8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529932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32485-E517-4796-80A4-52347D9FA3C1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15/01/2021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2" name="Espace réservé pour une image  21"/>
          <p:cNvSpPr>
            <a:spLocks noGrp="1"/>
          </p:cNvSpPr>
          <p:nvPr>
            <p:ph type="pic" sz="quarter" idx="17"/>
          </p:nvPr>
        </p:nvSpPr>
        <p:spPr>
          <a:xfrm>
            <a:off x="1962147" y="1857376"/>
            <a:ext cx="2638425" cy="747724"/>
          </a:xfrm>
        </p:spPr>
        <p:txBody>
          <a:bodyPr/>
          <a:lstStyle/>
          <a:p>
            <a:endParaRPr lang="en-US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19E54A-CAF9-46E7-89D0-9981141195BB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58801"/>
            <a:ext cx="3752850" cy="685799"/>
          </a:xfrm>
        </p:spPr>
        <p:txBody>
          <a:bodyPr anchor="ctr"/>
          <a:lstStyle>
            <a:lvl1pPr marL="0" indent="0">
              <a:buNone/>
              <a:defRPr sz="6600" b="1">
                <a:solidFill>
                  <a:srgbClr val="00883E"/>
                </a:solidFill>
              </a:defRPr>
            </a:lvl1pPr>
          </a:lstStyle>
          <a:p>
            <a:pPr lvl="0"/>
            <a:r>
              <a:rPr lang="fr-FR" dirty="0"/>
              <a:t>VARIETE</a:t>
            </a:r>
            <a:endParaRPr lang="en-US" dirty="0"/>
          </a:p>
        </p:txBody>
      </p:sp>
      <p:sp>
        <p:nvSpPr>
          <p:cNvPr id="10" name="Espace réservé pour une image  9"/>
          <p:cNvSpPr>
            <a:spLocks noGrp="1"/>
          </p:cNvSpPr>
          <p:nvPr>
            <p:ph type="pic" sz="quarter" idx="14"/>
          </p:nvPr>
        </p:nvSpPr>
        <p:spPr>
          <a:xfrm>
            <a:off x="0" y="1371600"/>
            <a:ext cx="1733547" cy="5167315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1"/>
            <a:ext cx="3752850" cy="400054"/>
          </a:xfrm>
        </p:spPr>
        <p:txBody>
          <a:bodyPr anchor="t"/>
          <a:lstStyle>
            <a:lvl1pPr marL="0" indent="0">
              <a:buNone/>
              <a:defRPr sz="2000"/>
            </a:lvl1pPr>
          </a:lstStyle>
          <a:p>
            <a:pPr lvl="0"/>
            <a:r>
              <a:rPr lang="fr-FR" dirty="0"/>
              <a:t>Espèce    (latin) </a:t>
            </a:r>
            <a:endParaRPr lang="en-US" dirty="0"/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6" hasCustomPrompt="1"/>
          </p:nvPr>
        </p:nvSpPr>
        <p:spPr>
          <a:xfrm>
            <a:off x="3752850" y="730248"/>
            <a:ext cx="5391150" cy="514352"/>
          </a:xfrm>
        </p:spPr>
        <p:txBody>
          <a:bodyPr anchor="b"/>
          <a:lstStyle>
            <a:lvl1pPr marL="0" indent="0">
              <a:buNone/>
              <a:defRPr sz="2800" b="1"/>
            </a:lvl1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1962148" y="1371602"/>
            <a:ext cx="2638425" cy="485775"/>
          </a:xfrm>
          <a:prstGeom prst="rect">
            <a:avLst/>
          </a:prstGeom>
          <a:solidFill>
            <a:srgbClr val="00883E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L’essentiel</a:t>
            </a:r>
            <a:endParaRPr lang="en-US" sz="2400" dirty="0"/>
          </a:p>
        </p:txBody>
      </p:sp>
      <p:sp>
        <p:nvSpPr>
          <p:cNvPr id="24" name="Espace réservé du texte 23"/>
          <p:cNvSpPr>
            <a:spLocks noGrp="1"/>
          </p:cNvSpPr>
          <p:nvPr>
            <p:ph type="body" sz="quarter" idx="18"/>
          </p:nvPr>
        </p:nvSpPr>
        <p:spPr>
          <a:xfrm>
            <a:off x="1962150" y="5041900"/>
            <a:ext cx="2638425" cy="1497016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600"/>
            </a:lvl1pPr>
            <a:lvl2pPr marL="628650" indent="-285750">
              <a:buFont typeface="Arial" panose="020B0604020202020204" pitchFamily="34" charset="0"/>
              <a:buChar char="•"/>
              <a:defRPr sz="2000"/>
            </a:lvl2pPr>
            <a:lvl3pPr marL="971550" indent="-285750">
              <a:buFont typeface="Arial" panose="020B0604020202020204" pitchFamily="34" charset="0"/>
              <a:buChar char="•"/>
              <a:defRPr sz="1600"/>
            </a:lvl3pPr>
            <a:lvl4pPr marL="1200150" indent="-171450">
              <a:buFont typeface="Arial" panose="020B0604020202020204" pitchFamily="34" charset="0"/>
              <a:buChar char="•"/>
              <a:defRPr sz="1400"/>
            </a:lvl4pPr>
            <a:lvl5pPr marL="1543050" indent="-171450"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25" name="Rectangle 24"/>
          <p:cNvSpPr/>
          <p:nvPr userDrawn="1"/>
        </p:nvSpPr>
        <p:spPr>
          <a:xfrm>
            <a:off x="1962147" y="4572004"/>
            <a:ext cx="2638425" cy="349251"/>
          </a:xfrm>
          <a:prstGeom prst="rect">
            <a:avLst/>
          </a:prstGeom>
          <a:solidFill>
            <a:srgbClr val="00883E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/>
              <a:t>Description</a:t>
            </a:r>
            <a:endParaRPr lang="en-US" sz="2000" dirty="0"/>
          </a:p>
        </p:txBody>
      </p:sp>
      <p:sp>
        <p:nvSpPr>
          <p:cNvPr id="26" name="Espace réservé du texte 23"/>
          <p:cNvSpPr>
            <a:spLocks noGrp="1"/>
          </p:cNvSpPr>
          <p:nvPr>
            <p:ph type="body" sz="quarter" idx="19"/>
          </p:nvPr>
        </p:nvSpPr>
        <p:spPr>
          <a:xfrm>
            <a:off x="1962150" y="2725745"/>
            <a:ext cx="2638425" cy="1725614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000"/>
            </a:lvl1pPr>
            <a:lvl2pPr marL="628650" indent="-285750">
              <a:buFont typeface="Arial" panose="020B0604020202020204" pitchFamily="34" charset="0"/>
              <a:buChar char="•"/>
              <a:defRPr sz="2000"/>
            </a:lvl2pPr>
            <a:lvl3pPr marL="971550" indent="-285750">
              <a:buFont typeface="Arial" panose="020B0604020202020204" pitchFamily="34" charset="0"/>
              <a:buChar char="•"/>
              <a:defRPr sz="1600"/>
            </a:lvl3pPr>
            <a:lvl4pPr marL="1200150" indent="-171450">
              <a:buFont typeface="Arial" panose="020B0604020202020204" pitchFamily="34" charset="0"/>
              <a:buChar char="•"/>
              <a:defRPr sz="1400"/>
            </a:lvl4pPr>
            <a:lvl5pPr marL="1543050" indent="-171450"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27" name="Rectangle 26"/>
          <p:cNvSpPr/>
          <p:nvPr userDrawn="1"/>
        </p:nvSpPr>
        <p:spPr>
          <a:xfrm>
            <a:off x="5362575" y="1371600"/>
            <a:ext cx="3781425" cy="485775"/>
          </a:xfrm>
          <a:prstGeom prst="rect">
            <a:avLst/>
          </a:prstGeom>
          <a:solidFill>
            <a:srgbClr val="00883E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Points forts</a:t>
            </a:r>
            <a:endParaRPr lang="en-US" sz="2400" dirty="0"/>
          </a:p>
        </p:txBody>
      </p:sp>
      <p:sp>
        <p:nvSpPr>
          <p:cNvPr id="29" name="Espace réservé du texte 28"/>
          <p:cNvSpPr>
            <a:spLocks noGrp="1"/>
          </p:cNvSpPr>
          <p:nvPr>
            <p:ph type="body" sz="quarter" idx="20"/>
          </p:nvPr>
        </p:nvSpPr>
        <p:spPr>
          <a:xfrm>
            <a:off x="5362575" y="1909774"/>
            <a:ext cx="3781425" cy="4243376"/>
          </a:xfrm>
        </p:spPr>
        <p:txBody>
          <a:bodyPr/>
          <a:lstStyle>
            <a:lvl1pPr marL="257175" indent="-257175">
              <a:buFont typeface="Wingdings" panose="05000000000000000000" pitchFamily="2" charset="2"/>
              <a:buChar char="ü"/>
              <a:defRPr sz="1800"/>
            </a:lvl1pPr>
            <a:lvl2pPr marL="557213" indent="-214313">
              <a:buFont typeface="Wingdings" panose="05000000000000000000" pitchFamily="2" charset="2"/>
              <a:buChar char="ü"/>
              <a:defRPr sz="1800"/>
            </a:lvl2pPr>
            <a:lvl3pPr marL="857250" indent="-171450">
              <a:buFont typeface="Wingdings" panose="05000000000000000000" pitchFamily="2" charset="2"/>
              <a:buChar char="ü"/>
              <a:defRPr sz="1400"/>
            </a:lvl3pPr>
            <a:lvl4pPr marL="1200150" indent="-171450">
              <a:buFont typeface="Wingdings" panose="05000000000000000000" pitchFamily="2" charset="2"/>
              <a:buChar char="ü"/>
              <a:defRPr sz="1200"/>
            </a:lvl4pPr>
            <a:lvl5pPr marL="1543050" indent="-171450">
              <a:buFont typeface="Wingdings" panose="05000000000000000000" pitchFamily="2" charset="2"/>
              <a:buChar char="ü"/>
              <a:defRPr sz="1200"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1D4A96A-868B-47EA-90F3-E8EC2259BD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080" y="8329"/>
            <a:ext cx="721919" cy="721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14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51E8D-2F60-4241-A235-9702614E95AC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15/01/2021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6F2DF-E0B2-4B54-966B-D734EE5D4E2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6450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96EED-D209-4277-AE8B-0854670CE0BD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15/01/2021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893AC7-2C0B-4D13-A40C-510F4D051A0F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56967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fr-FR" noProof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89928-CEB1-4998-80A1-B24FB9613C02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15/01/2021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60F1A5-6772-45F1-90FF-6A008A43648F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643289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9D1B1-301B-49C3-8965-70E391D9F773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15/01/2021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B15560-2166-4EEF-AECC-4AA2647FF6DC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924215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A185F-9106-4EE8-89FA-12D119327071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15/01/2021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A1CC48-CD62-4D09-B3A9-99D626DC21E1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845652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 rtlCol="0">
            <a:normAutofit/>
          </a:bodyPr>
          <a:lstStyle/>
          <a:p>
            <a:pPr lvl="0"/>
            <a:r>
              <a:rPr lang="fr-FR" noProof="0"/>
              <a:t>Cliquez sur l'icône pour ajouter un tableau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61C488-E488-4E22-A0CD-C481FFA569E8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97639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51E8D-2F60-4241-A235-9702614E95AC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15/01/2021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6F2DF-E0B2-4B54-966B-D734EE5D4E2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60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51E8D-2F60-4241-A235-9702614E95AC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15/01/2021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6F2DF-E0B2-4B54-966B-D734EE5D4E2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209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51E8D-2F60-4241-A235-9702614E95AC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15/01/2021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6F2DF-E0B2-4B54-966B-D734EE5D4E2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215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51E8D-2F60-4241-A235-9702614E95AC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15/01/2021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6F2DF-E0B2-4B54-966B-D734EE5D4E2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674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51E8D-2F60-4241-A235-9702614E95AC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15/01/2021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6F2DF-E0B2-4B54-966B-D734EE5D4E2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473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51E8D-2F60-4241-A235-9702614E95AC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15/01/2021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6F2DF-E0B2-4B54-966B-D734EE5D4E2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153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51E8D-2F60-4241-A235-9702614E95AC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15/01/2021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6F2DF-E0B2-4B54-966B-D734EE5D4E2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919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ED251E8D-2F60-4241-A235-9702614E95AC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914400"/>
              <a:t>15/01/2021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EB46F2DF-E0B2-4B54-966B-D734EE5D4E2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914400"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542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331D4E5-C157-4E08-AC67-7EB9F46A777C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15/01/2021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A5AE39F-8E43-47BA-A29A-010CB1325C20}" type="slidenum">
              <a:rPr lang="fr-FR" alt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‹N°›</a:t>
            </a:fld>
            <a:endParaRPr lang="fr-FR" altLang="fr-FR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9144000" cy="1885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655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image" Target="../media/image4.png"/><Relationship Id="rId7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4" descr="RÃ©sultat de recherche d'images pour &quot;logo jouffray-drillaud&quot;">
            <a:extLst>
              <a:ext uri="{FF2B5EF4-FFF2-40B4-BE49-F238E27FC236}">
                <a16:creationId xmlns:a16="http://schemas.microsoft.com/office/drawing/2014/main" id="{74A6DC31-6CD4-453E-84F1-BA49AF0F9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0785" y="5862456"/>
            <a:ext cx="1112087" cy="1112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ectangle 38"/>
          <p:cNvSpPr/>
          <p:nvPr/>
        </p:nvSpPr>
        <p:spPr>
          <a:xfrm>
            <a:off x="583240" y="3575415"/>
            <a:ext cx="2484000" cy="396000"/>
          </a:xfrm>
          <a:prstGeom prst="rect">
            <a:avLst/>
          </a:prstGeom>
          <a:solidFill>
            <a:srgbClr val="92D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ATOUTS</a:t>
            </a:r>
          </a:p>
        </p:txBody>
      </p:sp>
      <p:sp>
        <p:nvSpPr>
          <p:cNvPr id="55" name="Rectangle 54"/>
          <p:cNvSpPr/>
          <p:nvPr/>
        </p:nvSpPr>
        <p:spPr>
          <a:xfrm>
            <a:off x="583240" y="2196656"/>
            <a:ext cx="2484000" cy="396000"/>
          </a:xfrm>
          <a:prstGeom prst="rect">
            <a:avLst/>
          </a:prstGeom>
          <a:solidFill>
            <a:srgbClr val="92D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USAGE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-116780" y="770477"/>
            <a:ext cx="42022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dirty="0">
                <a:solidFill>
                  <a:prstClr val="black"/>
                </a:solidFill>
                <a:latin typeface="Calibri" panose="020F0502020204030204"/>
              </a:rPr>
              <a:t>Vigueur et abondance!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2" name="Grouper 26"/>
          <p:cNvGrpSpPr/>
          <p:nvPr/>
        </p:nvGrpSpPr>
        <p:grpSpPr>
          <a:xfrm>
            <a:off x="57505" y="4110904"/>
            <a:ext cx="362828" cy="2543578"/>
            <a:chOff x="1139783" y="3770091"/>
            <a:chExt cx="261997" cy="1748354"/>
          </a:xfrm>
        </p:grpSpPr>
        <p:cxnSp>
          <p:nvCxnSpPr>
            <p:cNvPr id="33" name="Connecteur droit 32"/>
            <p:cNvCxnSpPr/>
            <p:nvPr/>
          </p:nvCxnSpPr>
          <p:spPr>
            <a:xfrm>
              <a:off x="1274363" y="3770091"/>
              <a:ext cx="1" cy="1748354"/>
            </a:xfrm>
            <a:prstGeom prst="line">
              <a:avLst/>
            </a:prstGeom>
            <a:noFill/>
            <a:ln w="38100" cap="flat" cmpd="sng" algn="ctr">
              <a:solidFill>
                <a:schemeClr val="bg1">
                  <a:lumMod val="50000"/>
                </a:schemeClr>
              </a:solidFill>
              <a:prstDash val="solid"/>
              <a:miter lim="800000"/>
            </a:ln>
            <a:effectLst/>
          </p:spPr>
        </p:cxnSp>
        <p:sp>
          <p:nvSpPr>
            <p:cNvPr id="34" name="Ellipse 33"/>
            <p:cNvSpPr/>
            <p:nvPr/>
          </p:nvSpPr>
          <p:spPr>
            <a:xfrm>
              <a:off x="1139783" y="3856739"/>
              <a:ext cx="254833" cy="224852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rgbClr val="92D05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Ellipse 34"/>
            <p:cNvSpPr/>
            <p:nvPr/>
          </p:nvSpPr>
          <p:spPr>
            <a:xfrm>
              <a:off x="1146947" y="4310131"/>
              <a:ext cx="254833" cy="224852"/>
            </a:xfrm>
            <a:prstGeom prst="ellipse">
              <a:avLst/>
            </a:prstGeom>
            <a:solidFill>
              <a:srgbClr val="92D050"/>
            </a:solidFill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6" name="ZoneTexte 35"/>
          <p:cNvSpPr txBox="1"/>
          <p:nvPr/>
        </p:nvSpPr>
        <p:spPr>
          <a:xfrm>
            <a:off x="354456" y="4225133"/>
            <a:ext cx="36950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600" b="1" kern="0" dirty="0">
                <a:solidFill>
                  <a:prstClr val="black"/>
                </a:solidFill>
                <a:latin typeface="Calibri" panose="020F0502020204030204"/>
              </a:rPr>
              <a:t>Très bon démarrage </a:t>
            </a:r>
            <a:endParaRPr kumimoji="0" lang="fr-FR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354456" y="4880959"/>
            <a:ext cx="3662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600" b="1" kern="0" dirty="0">
                <a:solidFill>
                  <a:prstClr val="black"/>
                </a:solidFill>
                <a:latin typeface="Calibri" panose="020F0502020204030204"/>
              </a:rPr>
              <a:t>Forte production de biomasse automnale</a:t>
            </a:r>
            <a:endParaRPr kumimoji="0" lang="fr-FR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354456" y="5544119"/>
            <a:ext cx="36123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600" b="1" kern="0" dirty="0">
                <a:solidFill>
                  <a:prstClr val="black"/>
                </a:solidFill>
                <a:latin typeface="Calibri" panose="020F0502020204030204"/>
              </a:rPr>
              <a:t>Bonne sensibilité au gel. Facilité de destruction en CV.</a:t>
            </a:r>
            <a:endParaRPr kumimoji="0" lang="fr-FR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Ellipse 41"/>
          <p:cNvSpPr/>
          <p:nvPr/>
        </p:nvSpPr>
        <p:spPr>
          <a:xfrm>
            <a:off x="52348" y="5563906"/>
            <a:ext cx="352907" cy="310466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92D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Ellipse 42"/>
          <p:cNvSpPr/>
          <p:nvPr/>
        </p:nvSpPr>
        <p:spPr>
          <a:xfrm>
            <a:off x="57126" y="6204407"/>
            <a:ext cx="352907" cy="310466"/>
          </a:xfrm>
          <a:prstGeom prst="ellipse">
            <a:avLst/>
          </a:prstGeom>
          <a:solidFill>
            <a:srgbClr val="92D050"/>
          </a:solidFill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ZoneTexte 49"/>
          <p:cNvSpPr txBox="1"/>
          <p:nvPr/>
        </p:nvSpPr>
        <p:spPr>
          <a:xfrm>
            <a:off x="412010" y="6212708"/>
            <a:ext cx="337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600" b="1" kern="0" dirty="0">
                <a:solidFill>
                  <a:prstClr val="black"/>
                </a:solidFill>
                <a:latin typeface="Calibri" panose="020F0502020204030204"/>
              </a:rPr>
              <a:t>Très bonne résistance aux maladies et à la verse. 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6E070C55-7D77-4160-8082-C49DCC72E25B}"/>
              </a:ext>
            </a:extLst>
          </p:cNvPr>
          <p:cNvSpPr txBox="1"/>
          <p:nvPr/>
        </p:nvSpPr>
        <p:spPr>
          <a:xfrm>
            <a:off x="0" y="-12681"/>
            <a:ext cx="9144000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8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Source Sans Pro" charset="0"/>
                <a:cs typeface="Aharoni" panose="02010803020104030203" pitchFamily="2" charset="-79"/>
              </a:rPr>
              <a:t>VIGILE</a:t>
            </a:r>
            <a:endParaRPr kumimoji="0" lang="fr-FR" sz="800" b="1" i="0" u="none" strike="noStrike" kern="1200" cap="none" spc="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Source Sans Pro" charset="0"/>
              <a:cs typeface="Aharoni" panose="02010803020104030203" pitchFamily="2" charset="-79"/>
            </a:endParaRPr>
          </a:p>
        </p:txBody>
      </p:sp>
      <p:sp>
        <p:nvSpPr>
          <p:cNvPr id="46" name="ZoneTexte 6">
            <a:extLst>
              <a:ext uri="{FF2B5EF4-FFF2-40B4-BE49-F238E27FC236}">
                <a16:creationId xmlns:a16="http://schemas.microsoft.com/office/drawing/2014/main" id="{6F170871-EFD7-47BC-8421-9F784B6CCC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1997" y="-51585"/>
            <a:ext cx="37290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Vesce </a:t>
            </a:r>
            <a:r>
              <a:rPr lang="fr-FR" sz="1600" b="1" dirty="0">
                <a:solidFill>
                  <a:prstClr val="black"/>
                </a:solidFill>
                <a:latin typeface="Calibri" panose="020F0502020204030204"/>
              </a:rPr>
              <a:t>commune de printemps</a:t>
            </a: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33656105-C1C8-4DFE-81A1-7009FD7E87F7}"/>
              </a:ext>
            </a:extLst>
          </p:cNvPr>
          <p:cNvGrpSpPr/>
          <p:nvPr/>
        </p:nvGrpSpPr>
        <p:grpSpPr>
          <a:xfrm>
            <a:off x="369082" y="1212561"/>
            <a:ext cx="2627642" cy="913044"/>
            <a:chOff x="181601" y="1213421"/>
            <a:chExt cx="2627642" cy="91304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135B856-0F5F-4A5E-AC2D-6CD48E65E50F}"/>
                </a:ext>
              </a:extLst>
            </p:cNvPr>
            <p:cNvSpPr/>
            <p:nvPr/>
          </p:nvSpPr>
          <p:spPr>
            <a:xfrm>
              <a:off x="181601" y="1213421"/>
              <a:ext cx="211269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457200" marR="0" lvl="1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fr-F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Type de sol : </a:t>
              </a:r>
              <a:r>
                <a:rPr lang="en-GB" altLang="fr-FR" sz="1600" dirty="0">
                  <a:solidFill>
                    <a:prstClr val="black"/>
                  </a:solidFill>
                  <a:latin typeface="Calibri" panose="020F0502020204030204"/>
                </a:rPr>
                <a:t>T</a:t>
              </a:r>
              <a:r>
                <a:rPr kumimoji="0" lang="en-GB" altLang="fr-FR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ous</a:t>
              </a:r>
              <a:endParaRPr kumimoji="0" lang="en-GB" alt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3105C63-C729-4988-9231-FC03B1A8D7CC}"/>
                </a:ext>
              </a:extLst>
            </p:cNvPr>
            <p:cNvSpPr/>
            <p:nvPr/>
          </p:nvSpPr>
          <p:spPr>
            <a:xfrm>
              <a:off x="181601" y="1494728"/>
              <a:ext cx="262764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457200" marR="0" lvl="1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fr-FR" sz="1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Précocité</a:t>
              </a:r>
              <a:r>
                <a:rPr kumimoji="0" lang="en-GB" altLang="fr-F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: </a:t>
              </a:r>
              <a:r>
                <a:rPr lang="en-GB" altLang="fr-FR" sz="1600" dirty="0" err="1">
                  <a:solidFill>
                    <a:prstClr val="black"/>
                  </a:solidFill>
                  <a:latin typeface="Calibri" panose="020F0502020204030204"/>
                </a:rPr>
                <a:t>Très</a:t>
              </a:r>
              <a:r>
                <a:rPr lang="en-GB" altLang="fr-FR" sz="1600" dirty="0">
                  <a:solidFill>
                    <a:prstClr val="black"/>
                  </a:solidFill>
                  <a:latin typeface="Calibri" panose="020F0502020204030204"/>
                </a:rPr>
                <a:t> P</a:t>
              </a:r>
              <a:r>
                <a:rPr kumimoji="0" lang="en-GB" altLang="fr-FR" sz="16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récoce</a:t>
              </a:r>
              <a:endParaRPr kumimoji="0" lang="en-GB" altLang="fr-FR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D84BE13-D1A5-4EED-A994-9E710CEBBEBD}"/>
                </a:ext>
              </a:extLst>
            </p:cNvPr>
            <p:cNvSpPr/>
            <p:nvPr/>
          </p:nvSpPr>
          <p:spPr>
            <a:xfrm>
              <a:off x="181601" y="1787911"/>
              <a:ext cx="246400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457200" marR="0" lvl="1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fr-FR" sz="1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Pérennité</a:t>
              </a:r>
              <a:r>
                <a:rPr kumimoji="0" lang="en-GB" altLang="fr-F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: </a:t>
              </a:r>
              <a:r>
                <a:rPr kumimoji="0" lang="en-GB" altLang="fr-FR" sz="1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</a:t>
              </a:r>
              <a:r>
                <a:rPr kumimoji="0" lang="en-GB" altLang="fr-F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à 9 </a:t>
              </a:r>
              <a:r>
                <a:rPr kumimoji="0" lang="en-GB" altLang="fr-FR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mois</a:t>
              </a:r>
              <a:endParaRPr kumimoji="0" lang="en-GB" alt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7" name="Groupe 46">
              <a:extLst>
                <a:ext uri="{FF2B5EF4-FFF2-40B4-BE49-F238E27FC236}">
                  <a16:creationId xmlns:a16="http://schemas.microsoft.com/office/drawing/2014/main" id="{EA6D425B-4160-4CC8-8FF1-B38FAAA7557D}"/>
                </a:ext>
              </a:extLst>
            </p:cNvPr>
            <p:cNvGrpSpPr/>
            <p:nvPr/>
          </p:nvGrpSpPr>
          <p:grpSpPr>
            <a:xfrm>
              <a:off x="402819" y="1276718"/>
              <a:ext cx="220584" cy="791300"/>
              <a:chOff x="802418" y="3475336"/>
              <a:chExt cx="220584" cy="791301"/>
            </a:xfrm>
          </p:grpSpPr>
          <p:pic>
            <p:nvPicPr>
              <p:cNvPr id="49" name="Picture 2" descr="Preview">
                <a:extLst>
                  <a:ext uri="{FF2B5EF4-FFF2-40B4-BE49-F238E27FC236}">
                    <a16:creationId xmlns:a16="http://schemas.microsoft.com/office/drawing/2014/main" id="{897BAA2B-B7C6-4C52-B9BD-3B89594F502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2418" y="3475336"/>
                <a:ext cx="220584" cy="2205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" name="Picture 2" descr="Preview">
                <a:extLst>
                  <a:ext uri="{FF2B5EF4-FFF2-40B4-BE49-F238E27FC236}">
                    <a16:creationId xmlns:a16="http://schemas.microsoft.com/office/drawing/2014/main" id="{FBD6D59B-DF7C-4ECE-976D-FE25C022EBC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2418" y="3762498"/>
                <a:ext cx="220584" cy="2205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" name="Picture 2" descr="Preview">
                <a:extLst>
                  <a:ext uri="{FF2B5EF4-FFF2-40B4-BE49-F238E27FC236}">
                    <a16:creationId xmlns:a16="http://schemas.microsoft.com/office/drawing/2014/main" id="{B7EB1295-A86D-4D2A-8657-9CF4D36D9B8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2418" y="4046053"/>
                <a:ext cx="220584" cy="2205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5" name="AutoShape 2" descr="Résultat de recherche d'images pour &quot;fétuque élevée&quot;&quot;">
            <a:extLst>
              <a:ext uri="{FF2B5EF4-FFF2-40B4-BE49-F238E27FC236}">
                <a16:creationId xmlns:a16="http://schemas.microsoft.com/office/drawing/2014/main" id="{F4913416-D64B-4FF3-A304-BDD7608AF49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8" name="Tableau 47">
            <a:extLst>
              <a:ext uri="{FF2B5EF4-FFF2-40B4-BE49-F238E27FC236}">
                <a16:creationId xmlns:a16="http://schemas.microsoft.com/office/drawing/2014/main" id="{C86C7244-D37E-47BD-A117-1EFDC5BA78E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44359" y="2752975"/>
          <a:ext cx="685961" cy="6313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9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1759">
                <a:tc>
                  <a:txBody>
                    <a:bodyPr/>
                    <a:lstStyle/>
                    <a:p>
                      <a:pPr algn="ctr"/>
                      <a:r>
                        <a:rPr lang="fr-FR" sz="1100" b="0" dirty="0">
                          <a:solidFill>
                            <a:schemeClr val="tx1"/>
                          </a:solidFill>
                        </a:rPr>
                        <a:t>Ensilage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543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1" name="Tableau 50">
            <a:extLst>
              <a:ext uri="{FF2B5EF4-FFF2-40B4-BE49-F238E27FC236}">
                <a16:creationId xmlns:a16="http://schemas.microsoft.com/office/drawing/2014/main" id="{B4ED0C1D-6B4A-48EF-8FB9-03071D8D7A5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272508" y="2749770"/>
          <a:ext cx="900000" cy="6313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1759">
                <a:tc>
                  <a:txBody>
                    <a:bodyPr/>
                    <a:lstStyle/>
                    <a:p>
                      <a:pPr algn="ctr"/>
                      <a:r>
                        <a:rPr lang="fr-FR" sz="1000" b="0" dirty="0">
                          <a:solidFill>
                            <a:schemeClr val="tx1"/>
                          </a:solidFill>
                        </a:rPr>
                        <a:t>Enrubannage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543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4" name="Tableau 53">
            <a:extLst>
              <a:ext uri="{FF2B5EF4-FFF2-40B4-BE49-F238E27FC236}">
                <a16:creationId xmlns:a16="http://schemas.microsoft.com/office/drawing/2014/main" id="{E6E37A61-1326-4611-B514-5BCF10430C9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253696" y="2752985"/>
          <a:ext cx="1080000" cy="6313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1759">
                <a:tc>
                  <a:txBody>
                    <a:bodyPr/>
                    <a:lstStyle/>
                    <a:p>
                      <a:pPr algn="ctr"/>
                      <a:r>
                        <a:rPr lang="fr-FR" sz="1100" b="0" dirty="0">
                          <a:solidFill>
                            <a:schemeClr val="tx1"/>
                          </a:solidFill>
                        </a:rPr>
                        <a:t>Couvert végétal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543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2" name="Image 61">
            <a:extLst>
              <a:ext uri="{FF2B5EF4-FFF2-40B4-BE49-F238E27FC236}">
                <a16:creationId xmlns:a16="http://schemas.microsoft.com/office/drawing/2014/main" id="{39F01661-3B56-4841-9908-5800E0B1B8F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0806" y="3005492"/>
            <a:ext cx="401583" cy="401583"/>
          </a:xfrm>
          <a:prstGeom prst="rect">
            <a:avLst/>
          </a:prstGeom>
        </p:spPr>
      </p:pic>
      <p:pic>
        <p:nvPicPr>
          <p:cNvPr id="58" name="Image 57">
            <a:extLst>
              <a:ext uri="{FF2B5EF4-FFF2-40B4-BE49-F238E27FC236}">
                <a16:creationId xmlns:a16="http://schemas.microsoft.com/office/drawing/2014/main" id="{7419D89D-C740-4532-A8FD-89DABFB87F6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469" y="3015196"/>
            <a:ext cx="401583" cy="401583"/>
          </a:xfrm>
          <a:prstGeom prst="rect">
            <a:avLst/>
          </a:prstGeom>
        </p:spPr>
      </p:pic>
      <p:pic>
        <p:nvPicPr>
          <p:cNvPr id="59" name="Image 58">
            <a:extLst>
              <a:ext uri="{FF2B5EF4-FFF2-40B4-BE49-F238E27FC236}">
                <a16:creationId xmlns:a16="http://schemas.microsoft.com/office/drawing/2014/main" id="{97002254-0EFE-4587-AAA8-41192AEC3A9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5727" y="2994222"/>
            <a:ext cx="401583" cy="401583"/>
          </a:xfrm>
          <a:prstGeom prst="rect">
            <a:avLst/>
          </a:prstGeom>
        </p:spPr>
      </p:pic>
      <p:pic>
        <p:nvPicPr>
          <p:cNvPr id="60" name="Espace réservé pour une image  9">
            <a:extLst>
              <a:ext uri="{FF2B5EF4-FFF2-40B4-BE49-F238E27FC236}">
                <a16:creationId xmlns:a16="http://schemas.microsoft.com/office/drawing/2014/main" id="{77610ED9-1A5C-46D5-99E5-B1F5AA66F42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06" t="-242" r="28040" b="242"/>
          <a:stretch/>
        </p:blipFill>
        <p:spPr>
          <a:xfrm>
            <a:off x="3798539" y="797414"/>
            <a:ext cx="1775529" cy="6060586"/>
          </a:xfrm>
          <a:prstGeom prst="rect">
            <a:avLst/>
          </a:prstGeom>
        </p:spPr>
      </p:pic>
      <p:graphicFrame>
        <p:nvGraphicFramePr>
          <p:cNvPr id="41" name="Graphique 40">
            <a:extLst>
              <a:ext uri="{FF2B5EF4-FFF2-40B4-BE49-F238E27FC236}">
                <a16:creationId xmlns:a16="http://schemas.microsoft.com/office/drawing/2014/main" id="{15CC6152-AA11-4F29-9CA7-D1D66BC2E84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8522338"/>
              </p:ext>
            </p:extLst>
          </p:nvPr>
        </p:nvGraphicFramePr>
        <p:xfrm>
          <a:off x="5745533" y="827251"/>
          <a:ext cx="3398467" cy="24478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57" name="Espace réservé pour une image  6">
            <a:extLst>
              <a:ext uri="{FF2B5EF4-FFF2-40B4-BE49-F238E27FC236}">
                <a16:creationId xmlns:a16="http://schemas.microsoft.com/office/drawing/2014/main" id="{FF1146C1-654E-4275-A9F0-1C17F4A6465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09" b="24809"/>
          <a:stretch>
            <a:fillRect/>
          </a:stretch>
        </p:blipFill>
        <p:spPr>
          <a:xfrm>
            <a:off x="6382371" y="3321275"/>
            <a:ext cx="2419929" cy="917492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C7D2467D-09E5-4F6C-90E7-F155ECC980FB}"/>
              </a:ext>
            </a:extLst>
          </p:cNvPr>
          <p:cNvSpPr txBox="1"/>
          <p:nvPr/>
        </p:nvSpPr>
        <p:spPr>
          <a:xfrm>
            <a:off x="7892530" y="1116438"/>
            <a:ext cx="81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+117%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453293BD-B06C-4D4B-8888-55AAFD9F52B0}"/>
              </a:ext>
            </a:extLst>
          </p:cNvPr>
          <p:cNvSpPr txBox="1"/>
          <p:nvPr/>
        </p:nvSpPr>
        <p:spPr>
          <a:xfrm>
            <a:off x="5972485" y="1322041"/>
            <a:ext cx="81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+107%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279F089C-8B61-449C-B697-C945712CE996}"/>
              </a:ext>
            </a:extLst>
          </p:cNvPr>
          <p:cNvSpPr txBox="1"/>
          <p:nvPr/>
        </p:nvSpPr>
        <p:spPr>
          <a:xfrm>
            <a:off x="6993215" y="1565642"/>
            <a:ext cx="699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+93%</a:t>
            </a:r>
          </a:p>
        </p:txBody>
      </p:sp>
      <p:graphicFrame>
        <p:nvGraphicFramePr>
          <p:cNvPr id="56" name="Graphique 55">
            <a:extLst>
              <a:ext uri="{FF2B5EF4-FFF2-40B4-BE49-F238E27FC236}">
                <a16:creationId xmlns:a16="http://schemas.microsoft.com/office/drawing/2014/main" id="{00E48574-49F2-4552-865C-ABC4B688A12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4923664"/>
              </p:ext>
            </p:extLst>
          </p:nvPr>
        </p:nvGraphicFramePr>
        <p:xfrm>
          <a:off x="5778549" y="4304276"/>
          <a:ext cx="3365452" cy="2553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2BAB4AFA-BA58-4EE6-8474-58647DB1C30E}"/>
              </a:ext>
            </a:extLst>
          </p:cNvPr>
          <p:cNvSpPr txBox="1"/>
          <p:nvPr/>
        </p:nvSpPr>
        <p:spPr>
          <a:xfrm>
            <a:off x="8240008" y="6490303"/>
            <a:ext cx="88838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/>
              <a:t>Source CTPS</a:t>
            </a:r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033555A6-1D99-47F4-95ED-9AB4B8D9EADE}"/>
              </a:ext>
            </a:extLst>
          </p:cNvPr>
          <p:cNvSpPr txBox="1"/>
          <p:nvPr/>
        </p:nvSpPr>
        <p:spPr>
          <a:xfrm>
            <a:off x="8230283" y="3011590"/>
            <a:ext cx="88838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/>
              <a:t>Source CTPS</a:t>
            </a:r>
          </a:p>
        </p:txBody>
      </p:sp>
    </p:spTree>
    <p:extLst>
      <p:ext uri="{BB962C8B-B14F-4D97-AF65-F5344CB8AC3E}">
        <p14:creationId xmlns:p14="http://schemas.microsoft.com/office/powerpoint/2010/main" val="2127937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ZoneTexte 36">
            <a:extLst>
              <a:ext uri="{FF2B5EF4-FFF2-40B4-BE49-F238E27FC236}">
                <a16:creationId xmlns:a16="http://schemas.microsoft.com/office/drawing/2014/main" id="{6E070C55-7D77-4160-8082-C49DCC72E25B}"/>
              </a:ext>
            </a:extLst>
          </p:cNvPr>
          <p:cNvSpPr txBox="1"/>
          <p:nvPr/>
        </p:nvSpPr>
        <p:spPr>
          <a:xfrm>
            <a:off x="0" y="-12681"/>
            <a:ext cx="9144000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8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Source Sans Pro" charset="0"/>
                <a:cs typeface="Aharoni" panose="02010803020104030203" pitchFamily="2" charset="-79"/>
              </a:rPr>
              <a:t>VIGILE</a:t>
            </a:r>
            <a:endParaRPr kumimoji="0" lang="fr-FR" sz="800" b="1" i="0" u="none" strike="noStrike" kern="1200" cap="none" spc="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Source Sans Pro" charset="0"/>
              <a:cs typeface="Aharoni" panose="02010803020104030203" pitchFamily="2" charset="-79"/>
            </a:endParaRPr>
          </a:p>
        </p:txBody>
      </p:sp>
      <p:sp>
        <p:nvSpPr>
          <p:cNvPr id="46" name="ZoneTexte 6">
            <a:extLst>
              <a:ext uri="{FF2B5EF4-FFF2-40B4-BE49-F238E27FC236}">
                <a16:creationId xmlns:a16="http://schemas.microsoft.com/office/drawing/2014/main" id="{6F170871-EFD7-47BC-8421-9F784B6CCC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1997" y="-51585"/>
            <a:ext cx="37290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Vesce </a:t>
            </a:r>
            <a:r>
              <a:rPr lang="fr-FR" sz="1600" b="1" dirty="0">
                <a:solidFill>
                  <a:prstClr val="black"/>
                </a:solidFill>
                <a:latin typeface="Calibri" panose="020F0502020204030204"/>
              </a:rPr>
              <a:t>commune de printemps</a:t>
            </a: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23483E81-3AEF-44DA-A660-E11DC9229A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1229138"/>
            <a:ext cx="7032487" cy="527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142638"/>
      </p:ext>
    </p:extLst>
  </p:cSld>
  <p:clrMapOvr>
    <a:masterClrMapping/>
  </p:clrMapOvr>
</p:sld>
</file>

<file path=ppt/theme/theme1.xml><?xml version="1.0" encoding="utf-8"?>
<a:theme xmlns:a="http://schemas.openxmlformats.org/drawingml/2006/main" name="9_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Thème Office">
  <a:themeElements>
    <a:clrScheme name="JD Def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FE3"/>
      </a:accent1>
      <a:accent2>
        <a:srgbClr val="95C11F"/>
      </a:accent2>
      <a:accent3>
        <a:srgbClr val="E98F17"/>
      </a:accent3>
      <a:accent4>
        <a:srgbClr val="7F7F7F"/>
      </a:accent4>
      <a:accent5>
        <a:srgbClr val="E20000"/>
      </a:accent5>
      <a:accent6>
        <a:srgbClr val="BA0C72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399</TotalTime>
  <Words>86</Words>
  <Application>Microsoft Office PowerPoint</Application>
  <PresentationFormat>Affichage à l'écran (4:3)</PresentationFormat>
  <Paragraphs>24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</vt:i4>
      </vt:variant>
    </vt:vector>
  </HeadingPairs>
  <TitlesOfParts>
    <vt:vector size="10" baseType="lpstr">
      <vt:lpstr>Arial</vt:lpstr>
      <vt:lpstr>Arial Black</vt:lpstr>
      <vt:lpstr>Calibri</vt:lpstr>
      <vt:lpstr>Calibri Light</vt:lpstr>
      <vt:lpstr>Webdings</vt:lpstr>
      <vt:lpstr>Wingdings</vt:lpstr>
      <vt:lpstr>9_Thème Office</vt:lpstr>
      <vt:lpstr>2_Thème Office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MARTINEAU Clément</dc:creator>
  <cp:lastModifiedBy>METIVIER Guillaume</cp:lastModifiedBy>
  <cp:revision>61</cp:revision>
  <dcterms:created xsi:type="dcterms:W3CDTF">2020-01-17T10:27:25Z</dcterms:created>
  <dcterms:modified xsi:type="dcterms:W3CDTF">2021-01-15T14:23:48Z</dcterms:modified>
</cp:coreProperties>
</file>